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12C8-2789-45C2-9F53-176FC0A104AB}" type="datetimeFigureOut">
              <a:rPr lang="sr-Latn-CS" smtClean="0"/>
              <a:pPr/>
              <a:t>26.4.2010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8697-5B6B-451B-821C-A01BA11E550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12C8-2789-45C2-9F53-176FC0A104AB}" type="datetimeFigureOut">
              <a:rPr lang="sr-Latn-CS" smtClean="0"/>
              <a:pPr/>
              <a:t>26.4.2010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8697-5B6B-451B-821C-A01BA11E550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12C8-2789-45C2-9F53-176FC0A104AB}" type="datetimeFigureOut">
              <a:rPr lang="sr-Latn-CS" smtClean="0"/>
              <a:pPr/>
              <a:t>26.4.2010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8697-5B6B-451B-821C-A01BA11E550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12C8-2789-45C2-9F53-176FC0A104AB}" type="datetimeFigureOut">
              <a:rPr lang="sr-Latn-CS" smtClean="0"/>
              <a:pPr/>
              <a:t>26.4.2010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8697-5B6B-451B-821C-A01BA11E550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12C8-2789-45C2-9F53-176FC0A104AB}" type="datetimeFigureOut">
              <a:rPr lang="sr-Latn-CS" smtClean="0"/>
              <a:pPr/>
              <a:t>26.4.2010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8697-5B6B-451B-821C-A01BA11E550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12C8-2789-45C2-9F53-176FC0A104AB}" type="datetimeFigureOut">
              <a:rPr lang="sr-Latn-CS" smtClean="0"/>
              <a:pPr/>
              <a:t>26.4.2010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8697-5B6B-451B-821C-A01BA11E550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12C8-2789-45C2-9F53-176FC0A104AB}" type="datetimeFigureOut">
              <a:rPr lang="sr-Latn-CS" smtClean="0"/>
              <a:pPr/>
              <a:t>26.4.2010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8697-5B6B-451B-821C-A01BA11E550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12C8-2789-45C2-9F53-176FC0A104AB}" type="datetimeFigureOut">
              <a:rPr lang="sr-Latn-CS" smtClean="0"/>
              <a:pPr/>
              <a:t>26.4.2010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8697-5B6B-451B-821C-A01BA11E550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12C8-2789-45C2-9F53-176FC0A104AB}" type="datetimeFigureOut">
              <a:rPr lang="sr-Latn-CS" smtClean="0"/>
              <a:pPr/>
              <a:t>26.4.2010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8697-5B6B-451B-821C-A01BA11E550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12C8-2789-45C2-9F53-176FC0A104AB}" type="datetimeFigureOut">
              <a:rPr lang="sr-Latn-CS" smtClean="0"/>
              <a:pPr/>
              <a:t>26.4.2010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8697-5B6B-451B-821C-A01BA11E550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12C8-2789-45C2-9F53-176FC0A104AB}" type="datetimeFigureOut">
              <a:rPr lang="sr-Latn-CS" smtClean="0"/>
              <a:pPr/>
              <a:t>26.4.2010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8697-5B6B-451B-821C-A01BA11E550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412C8-2789-45C2-9F53-176FC0A104AB}" type="datetimeFigureOut">
              <a:rPr lang="sr-Latn-CS" smtClean="0"/>
              <a:pPr/>
              <a:t>26.4.2010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A8697-5B6B-451B-821C-A01BA11E5504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3"/>
          <p:cNvGraphicFramePr>
            <a:graphicFrameLocks noGrp="1"/>
          </p:cNvGraphicFramePr>
          <p:nvPr/>
        </p:nvGraphicFramePr>
        <p:xfrm>
          <a:off x="357158" y="142853"/>
          <a:ext cx="8501121" cy="6714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07"/>
                <a:gridCol w="2833707"/>
                <a:gridCol w="2833707"/>
              </a:tblGrid>
              <a:tr h="267536"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Ime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Prezime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err="1" smtClean="0"/>
                        <a:t>Smer</a:t>
                      </a:r>
                      <a:endParaRPr lang="hr-HR" sz="1200" dirty="0"/>
                    </a:p>
                  </a:txBody>
                  <a:tcPr/>
                </a:tc>
              </a:tr>
              <a:tr h="267536">
                <a:tc>
                  <a:txBody>
                    <a:bodyPr/>
                    <a:lstStyle/>
                    <a:p>
                      <a:r>
                        <a:rPr lang="hr-HR" sz="1200" dirty="0" err="1" smtClean="0"/>
                        <a:t>Adrian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err="1" smtClean="0"/>
                        <a:t>Balog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err="1" smtClean="0"/>
                        <a:t>Kuvar</a:t>
                      </a:r>
                      <a:endParaRPr lang="hr-HR" sz="1200" dirty="0"/>
                    </a:p>
                  </a:txBody>
                  <a:tcPr/>
                </a:tc>
              </a:tr>
              <a:tr h="267536"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Srđan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err="1" smtClean="0"/>
                        <a:t>Čanji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err="1" smtClean="0"/>
                        <a:t>Kuvar</a:t>
                      </a:r>
                      <a:r>
                        <a:rPr lang="hr-HR" sz="1200" dirty="0" smtClean="0"/>
                        <a:t> </a:t>
                      </a:r>
                      <a:endParaRPr lang="hr-HR" sz="1200" dirty="0"/>
                    </a:p>
                  </a:txBody>
                  <a:tcPr/>
                </a:tc>
              </a:tr>
              <a:tr h="267536"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Nikola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Davidović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Ekonomista</a:t>
                      </a:r>
                      <a:endParaRPr lang="hr-HR" sz="1200" dirty="0"/>
                    </a:p>
                  </a:txBody>
                  <a:tcPr/>
                </a:tc>
              </a:tr>
              <a:tr h="267536"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Dragana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err="1" smtClean="0"/>
                        <a:t>Drobić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Medicinska</a:t>
                      </a:r>
                      <a:endParaRPr lang="hr-HR" sz="1200" dirty="0"/>
                    </a:p>
                  </a:txBody>
                  <a:tcPr/>
                </a:tc>
              </a:tr>
              <a:tr h="392842"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Dragana</a:t>
                      </a:r>
                      <a:r>
                        <a:rPr lang="hr-HR" sz="1200" baseline="0" dirty="0" smtClean="0"/>
                        <a:t> 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err="1" smtClean="0"/>
                        <a:t>Gašparovski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Arhitektonski tehničar</a:t>
                      </a:r>
                      <a:endParaRPr lang="hr-HR" sz="1200" dirty="0"/>
                    </a:p>
                  </a:txBody>
                  <a:tcPr/>
                </a:tc>
              </a:tr>
              <a:tr h="561203"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Srđan 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err="1" smtClean="0"/>
                        <a:t>Ivković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Arhitektonski tehničar</a:t>
                      </a:r>
                    </a:p>
                    <a:p>
                      <a:endParaRPr lang="hr-HR" sz="1200" dirty="0"/>
                    </a:p>
                  </a:txBody>
                  <a:tcPr/>
                </a:tc>
              </a:tr>
              <a:tr h="267536"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Vojislav 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Jakovljević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Ekonomista</a:t>
                      </a:r>
                      <a:endParaRPr lang="hr-HR" sz="1200" dirty="0"/>
                    </a:p>
                  </a:txBody>
                  <a:tcPr/>
                </a:tc>
              </a:tr>
              <a:tr h="267536"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Dušan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Knežević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Ekonomista</a:t>
                      </a:r>
                      <a:endParaRPr lang="hr-HR" sz="1200" dirty="0"/>
                    </a:p>
                  </a:txBody>
                  <a:tcPr/>
                </a:tc>
              </a:tr>
              <a:tr h="445893"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Nikola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 Lukić</a:t>
                      </a:r>
                    </a:p>
                    <a:p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Tehničar</a:t>
                      </a:r>
                      <a:r>
                        <a:rPr lang="hr-HR" sz="1200" baseline="0" dirty="0" smtClean="0"/>
                        <a:t> za vozila i vozna sredstva</a:t>
                      </a:r>
                      <a:endParaRPr lang="hr-HR" sz="1200" dirty="0"/>
                    </a:p>
                  </a:txBody>
                  <a:tcPr/>
                </a:tc>
              </a:tr>
              <a:tr h="267536"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Edi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Maksimović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err="1" smtClean="0"/>
                        <a:t>Aeropreomet</a:t>
                      </a:r>
                      <a:r>
                        <a:rPr lang="hr-HR" sz="1200" baseline="0" dirty="0" smtClean="0"/>
                        <a:t> </a:t>
                      </a:r>
                      <a:endParaRPr lang="hr-HR" sz="1200" dirty="0"/>
                    </a:p>
                  </a:txBody>
                  <a:tcPr/>
                </a:tc>
              </a:tr>
              <a:tr h="267536"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Jelena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Mirić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Upravni</a:t>
                      </a:r>
                      <a:r>
                        <a:rPr lang="hr-HR" sz="1200" baseline="0" dirty="0" smtClean="0"/>
                        <a:t> referent</a:t>
                      </a:r>
                      <a:endParaRPr lang="hr-HR" sz="1200" dirty="0"/>
                    </a:p>
                  </a:txBody>
                  <a:tcPr/>
                </a:tc>
              </a:tr>
              <a:tr h="267536"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Olivera 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Nedić 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Gimnazija</a:t>
                      </a:r>
                      <a:r>
                        <a:rPr lang="hr-HR" sz="1200" baseline="0" dirty="0" smtClean="0"/>
                        <a:t> </a:t>
                      </a:r>
                      <a:endParaRPr lang="hr-HR" sz="1200" dirty="0"/>
                    </a:p>
                  </a:txBody>
                  <a:tcPr/>
                </a:tc>
              </a:tr>
              <a:tr h="267536">
                <a:tc>
                  <a:txBody>
                    <a:bodyPr/>
                    <a:lstStyle/>
                    <a:p>
                      <a:r>
                        <a:rPr lang="hr-HR" sz="1200" dirty="0" err="1" smtClean="0"/>
                        <a:t>Andrea</a:t>
                      </a:r>
                      <a:r>
                        <a:rPr lang="hr-HR" sz="1200" dirty="0" smtClean="0"/>
                        <a:t> 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Obradović 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Ekonomska</a:t>
                      </a:r>
                      <a:endParaRPr lang="hr-HR" sz="1200" dirty="0"/>
                    </a:p>
                  </a:txBody>
                  <a:tcPr/>
                </a:tc>
              </a:tr>
              <a:tr h="445893"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Miodrag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Popadić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/>
                        <a:t>Ekonomista</a:t>
                      </a:r>
                    </a:p>
                    <a:p>
                      <a:endParaRPr lang="hr-HR" sz="1200" dirty="0"/>
                    </a:p>
                  </a:txBody>
                  <a:tcPr/>
                </a:tc>
              </a:tr>
              <a:tr h="267536"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Slađana 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Popadić</a:t>
                      </a:r>
                      <a:r>
                        <a:rPr lang="hr-HR" sz="1200" baseline="0" dirty="0" smtClean="0"/>
                        <a:t> 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err="1" smtClean="0"/>
                        <a:t>Kuvar</a:t>
                      </a:r>
                      <a:r>
                        <a:rPr lang="hr-HR" sz="1200" dirty="0" smtClean="0"/>
                        <a:t> </a:t>
                      </a:r>
                      <a:endParaRPr lang="hr-HR" sz="1200" dirty="0"/>
                    </a:p>
                  </a:txBody>
                  <a:tcPr/>
                </a:tc>
              </a:tr>
              <a:tr h="267536"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Stojan 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err="1" smtClean="0"/>
                        <a:t>Poznanović</a:t>
                      </a:r>
                      <a:r>
                        <a:rPr lang="hr-HR" sz="1200" dirty="0" smtClean="0"/>
                        <a:t> 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Tehničar za vozila i vozna sredstva</a:t>
                      </a:r>
                      <a:endParaRPr lang="hr-HR" sz="1200" dirty="0"/>
                    </a:p>
                  </a:txBody>
                  <a:tcPr/>
                </a:tc>
              </a:tr>
              <a:tr h="267536"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Ljiljana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Savić</a:t>
                      </a:r>
                      <a:r>
                        <a:rPr lang="hr-HR" sz="1200" baseline="0" dirty="0" smtClean="0"/>
                        <a:t> 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Frizerka </a:t>
                      </a:r>
                      <a:endParaRPr lang="hr-HR" sz="1200" dirty="0"/>
                    </a:p>
                  </a:txBody>
                  <a:tcPr/>
                </a:tc>
              </a:tr>
              <a:tr h="267536"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Jovan 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Sremac 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err="1" smtClean="0"/>
                        <a:t>Kuvar</a:t>
                      </a:r>
                      <a:r>
                        <a:rPr lang="hr-HR" sz="1200" dirty="0" smtClean="0"/>
                        <a:t> </a:t>
                      </a:r>
                      <a:endParaRPr lang="hr-HR" sz="1200" dirty="0"/>
                    </a:p>
                  </a:txBody>
                  <a:tcPr/>
                </a:tc>
              </a:tr>
              <a:tr h="267536"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Vanja 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Stanić</a:t>
                      </a:r>
                      <a:r>
                        <a:rPr lang="hr-HR" sz="1200" baseline="0" dirty="0" smtClean="0"/>
                        <a:t> 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Gimnazija </a:t>
                      </a:r>
                      <a:endParaRPr lang="hr-HR" sz="1200" dirty="0"/>
                    </a:p>
                  </a:txBody>
                  <a:tcPr/>
                </a:tc>
              </a:tr>
              <a:tr h="445893"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Natalija</a:t>
                      </a:r>
                      <a:r>
                        <a:rPr lang="hr-HR" sz="1200" baseline="0" dirty="0" smtClean="0"/>
                        <a:t> 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err="1" smtClean="0"/>
                        <a:t>Trifunović</a:t>
                      </a:r>
                      <a:r>
                        <a:rPr lang="hr-HR" sz="1200" baseline="0" dirty="0" smtClean="0"/>
                        <a:t> 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Dizajnerica</a:t>
                      </a:r>
                    </a:p>
                    <a:p>
                      <a:endParaRPr lang="hr-HR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77</Words>
  <Application>Microsoft Office PowerPoint</Application>
  <PresentationFormat>Prikaz na zaslonu (4:3)</PresentationFormat>
  <Paragraphs>63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Office tema</vt:lpstr>
      <vt:lpstr>Slajd 1</vt:lpstr>
    </vt:vector>
  </TitlesOfParts>
  <Company>MZOS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ucenik</dc:creator>
  <cp:lastModifiedBy>ucenik</cp:lastModifiedBy>
  <cp:revision>3</cp:revision>
  <dcterms:created xsi:type="dcterms:W3CDTF">2010-04-26T15:23:48Z</dcterms:created>
  <dcterms:modified xsi:type="dcterms:W3CDTF">2010-04-26T16:00:39Z</dcterms:modified>
</cp:coreProperties>
</file>